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37" r:id="rId3"/>
    <p:sldId id="445" r:id="rId4"/>
    <p:sldId id="446" r:id="rId5"/>
    <p:sldId id="448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45"/>
            <p14:sldId id="446"/>
            <p14:sldId id="448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</a:t>
            </a:r>
            <a:r>
              <a:rPr lang="en-US" b="1" dirty="0" smtClean="0">
                <a:solidFill>
                  <a:srgbClr val="C00000"/>
                </a:solidFill>
              </a:rPr>
              <a:t>III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Iterated Sketching and </a:t>
            </a:r>
            <a:r>
              <a:rPr lang="en-US" dirty="0" err="1"/>
              <a:t>Wireframing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Iterated Sketching and </a:t>
            </a:r>
            <a:r>
              <a:rPr lang="en-US" dirty="0" err="1"/>
              <a:t>Wireframing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Sketches are likely the most prevalent documentation you’ll create during the</a:t>
            </a:r>
          </a:p>
          <a:p>
            <a:pPr algn="just"/>
            <a:r>
              <a:rPr lang="en-US" dirty="0"/>
              <a:t>design phase. Usually, the general workflow is sketch mockups followed by usability</a:t>
            </a:r>
          </a:p>
          <a:p>
            <a:pPr algn="just"/>
            <a:r>
              <a:rPr lang="en-US" dirty="0"/>
              <a:t>testing (whether it’s internal or involving carefully picked testers) followed by plenty</a:t>
            </a:r>
          </a:p>
          <a:p>
            <a:pPr algn="just"/>
            <a:r>
              <a:rPr lang="en-US" dirty="0"/>
              <a:t>of iteration</a:t>
            </a:r>
            <a:r>
              <a:rPr lang="en-US" dirty="0" smtClean="0"/>
              <a:t>.</a:t>
            </a:r>
          </a:p>
          <a:p>
            <a:r>
              <a:rPr lang="en-US" dirty="0"/>
              <a:t>Regardless of the tool you use to create your sketches, it’s important to keep user</a:t>
            </a:r>
          </a:p>
          <a:p>
            <a:r>
              <a:rPr lang="en-US" dirty="0"/>
              <a:t>personas in mind. As you create your sketches, remember to reference the personas</a:t>
            </a:r>
          </a:p>
          <a:p>
            <a:r>
              <a:rPr lang="en-US" dirty="0"/>
              <a:t>you created during the Analysis phase to keep users at the top of your mind. Below,</a:t>
            </a:r>
          </a:p>
          <a:p>
            <a:r>
              <a:rPr lang="en-US" dirty="0"/>
              <a:t>we’ll look at both rough sketching and </a:t>
            </a:r>
            <a:r>
              <a:rPr lang="en-US" dirty="0" err="1"/>
              <a:t>wireframing</a:t>
            </a:r>
            <a:r>
              <a:rPr lang="en-US" dirty="0"/>
              <a:t>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Iterated Sketching and </a:t>
            </a:r>
            <a:r>
              <a:rPr lang="en-US" dirty="0" err="1"/>
              <a:t>Wireframing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ROUGH SKETCHING</a:t>
            </a:r>
          </a:p>
          <a:p>
            <a:r>
              <a:rPr lang="en-US" dirty="0"/>
              <a:t>You can create rough sketches with anything that makes pigment on a surface.</a:t>
            </a:r>
          </a:p>
          <a:p>
            <a:r>
              <a:rPr lang="en-US" dirty="0"/>
              <a:t>Pens, pencils, markers, crayons, Paper App, and even the classic Microsoft Paint all</a:t>
            </a:r>
          </a:p>
          <a:p>
            <a:r>
              <a:rPr lang="en-US" dirty="0"/>
              <a:t>work</a:t>
            </a:r>
            <a:r>
              <a:rPr lang="en-US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2438399"/>
            <a:ext cx="6705600" cy="38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7414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Iterated Sketching and </a:t>
            </a:r>
            <a:r>
              <a:rPr lang="en-US" dirty="0" err="1"/>
              <a:t>Wireframing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Laura </a:t>
            </a:r>
            <a:r>
              <a:rPr lang="en-US" dirty="0" err="1"/>
              <a:t>Busche</a:t>
            </a:r>
            <a:r>
              <a:rPr lang="en-US" dirty="0"/>
              <a:t>, design writer at Smashing Magazine, specifies that sketching</a:t>
            </a:r>
          </a:p>
          <a:p>
            <a:pPr algn="just"/>
            <a:r>
              <a:rPr lang="en-US" dirty="0"/>
              <a:t>by hand has distinct benefits for extending memory, aiding concentration, and</a:t>
            </a:r>
          </a:p>
          <a:p>
            <a:pPr algn="just"/>
            <a:r>
              <a:rPr lang="en-US" dirty="0"/>
              <a:t>improving flexibility. Drawing by hand is also the fastest way to visualize a concept</a:t>
            </a:r>
          </a:p>
          <a:p>
            <a:pPr algn="just"/>
            <a:r>
              <a:rPr lang="en-US" dirty="0"/>
              <a:t>so it should always serve as your backup method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Product design firm ZURB relies heavily on paper sketching to present the function</a:t>
            </a:r>
          </a:p>
          <a:p>
            <a:pPr algn="just"/>
            <a:r>
              <a:rPr lang="en-US" dirty="0"/>
              <a:t>and flow of products. They prefer using sharpies because it limits the amount of</a:t>
            </a:r>
          </a:p>
          <a:p>
            <a:pPr algn="just"/>
            <a:r>
              <a:rPr lang="en-US" dirty="0"/>
              <a:t>detail and focuses the sketch on just the broad points. For them, paper sketching is</a:t>
            </a:r>
          </a:p>
          <a:p>
            <a:pPr algn="just"/>
            <a:r>
              <a:rPr lang="en-US" dirty="0"/>
              <a:t>all about communicating a process or interaction — not getting feedback on body</a:t>
            </a:r>
          </a:p>
          <a:p>
            <a:pPr algn="just"/>
            <a:r>
              <a:rPr lang="en-US" dirty="0"/>
              <a:t>copy or iconography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While paper sketching is fast, focused, and flexible, it’s ultimately not very scalable</a:t>
            </a:r>
          </a:p>
          <a:p>
            <a:pPr algn="just"/>
            <a:r>
              <a:rPr lang="en-US" dirty="0"/>
              <a:t>or interactive since you can’t use any templates and there’s no way to link sketches</a:t>
            </a:r>
          </a:p>
          <a:p>
            <a:pPr algn="just"/>
            <a:r>
              <a:rPr lang="en-US" dirty="0"/>
              <a:t>together.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60264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Iterated Sketching and </a:t>
            </a:r>
            <a:r>
              <a:rPr lang="en-US" dirty="0" err="1"/>
              <a:t>Wireframing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According to Paul </a:t>
            </a:r>
            <a:r>
              <a:rPr lang="en-US" dirty="0" err="1"/>
              <a:t>Boag</a:t>
            </a:r>
            <a:r>
              <a:rPr lang="en-US" dirty="0"/>
              <a:t>, CEO of UX consulting firm </a:t>
            </a:r>
            <a:r>
              <a:rPr lang="en-US" dirty="0" err="1"/>
              <a:t>HeadScape</a:t>
            </a:r>
            <a:r>
              <a:rPr lang="en-US" dirty="0"/>
              <a:t>, </a:t>
            </a:r>
            <a:r>
              <a:rPr lang="en-US" dirty="0" err="1"/>
              <a:t>wireframing</a:t>
            </a:r>
            <a:endParaRPr lang="en-US" dirty="0"/>
          </a:p>
          <a:p>
            <a:pPr algn="just"/>
            <a:r>
              <a:rPr lang="en-US" dirty="0"/>
              <a:t>saves time and money with benefits like the ability to test early and getting over</a:t>
            </a:r>
          </a:p>
          <a:p>
            <a:pPr algn="just"/>
            <a:r>
              <a:rPr lang="en-US" dirty="0"/>
              <a:t>the fear of change. Once you have a low fidelity wireframe in hand, you can</a:t>
            </a:r>
          </a:p>
          <a:p>
            <a:pPr algn="just"/>
            <a:r>
              <a:rPr lang="en-US" dirty="0"/>
              <a:t>immediately test it with internal or external users. This way, you get feedback on</a:t>
            </a:r>
          </a:p>
          <a:p>
            <a:pPr algn="just"/>
            <a:r>
              <a:rPr lang="en-US" dirty="0"/>
              <a:t>what features users like, the naming of labels, and figuring out if you have the right</a:t>
            </a:r>
          </a:p>
          <a:p>
            <a:pPr algn="just"/>
            <a:r>
              <a:rPr lang="en-US" dirty="0"/>
              <a:t>visual hierarchy. And since you didn’t spend considerable effort, it’s no big deal</a:t>
            </a:r>
          </a:p>
          <a:p>
            <a:pPr algn="just"/>
            <a:r>
              <a:rPr lang="en-US" dirty="0"/>
              <a:t>to change up your design. To see how some big name companies like Apple and</a:t>
            </a:r>
          </a:p>
          <a:p>
            <a:pPr algn="just"/>
            <a:r>
              <a:rPr lang="en-US" dirty="0"/>
              <a:t>Twitter started with simple low-fidelity wireframes, you can check out this gallery of</a:t>
            </a:r>
          </a:p>
          <a:p>
            <a:pPr algn="just"/>
            <a:r>
              <a:rPr lang="en-US" dirty="0"/>
              <a:t>18 real company wireframes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Anthony Tseng, Editor-in-Chief of UX Movement, thinks you can also go high</a:t>
            </a:r>
          </a:p>
          <a:p>
            <a:pPr algn="just"/>
            <a:r>
              <a:rPr lang="en-US" dirty="0"/>
              <a:t>fidelity if the goal is better reflecting the actual form and function to persuade</a:t>
            </a:r>
          </a:p>
          <a:p>
            <a:pPr algn="just"/>
            <a:r>
              <a:rPr lang="en-US" dirty="0"/>
              <a:t>stakeholders. While they may take more time and are less ideal for quick feedback,</a:t>
            </a:r>
          </a:p>
          <a:p>
            <a:pPr algn="just"/>
            <a:r>
              <a:rPr lang="en-US" dirty="0"/>
              <a:t>high fidelity wireframes are clear representations of the interface and therefore</a:t>
            </a:r>
          </a:p>
          <a:p>
            <a:pPr algn="just"/>
            <a:r>
              <a:rPr lang="en-US" dirty="0"/>
              <a:t>leave no questions to stakeholders and users about what’s a form field or button.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6013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551</Words>
  <Application>Microsoft Office PowerPoint</Application>
  <PresentationFormat>On-screen Show (4:3)</PresentationFormat>
  <Paragraphs>63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III Iterated Sketching and Wireframing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224</cp:revision>
  <dcterms:created xsi:type="dcterms:W3CDTF">2006-08-16T00:00:00Z</dcterms:created>
  <dcterms:modified xsi:type="dcterms:W3CDTF">2023-11-26T08:39:35Z</dcterms:modified>
</cp:coreProperties>
</file>